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944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679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927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40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933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266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212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400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4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18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75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6325C-7517-4EBE-8634-F96235C0EDA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5AB4A-9386-415D-9E24-1DF4B093EC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735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</a:t>
            </a:r>
            <a:r>
              <a:rPr lang="en-US" smtClean="0"/>
              <a:t>Pronouns Objects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Period E, Ethan 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4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665269"/>
              </p:ext>
            </p:extLst>
          </p:nvPr>
        </p:nvGraphicFramePr>
        <p:xfrm>
          <a:off x="0" y="2"/>
          <a:ext cx="9144000" cy="6857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400499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Objects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 in English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 in English</a:t>
                      </a:r>
                      <a:endParaRPr lang="fr-FR" dirty="0"/>
                    </a:p>
                  </a:txBody>
                  <a:tcPr/>
                </a:tc>
              </a:tr>
              <a:tr h="81140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me / m'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</a:t>
                      </a:r>
                      <a:r>
                        <a:rPr lang="fr-FR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m'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me</a:t>
                      </a:r>
                      <a:endParaRPr lang="fr-FR" dirty="0"/>
                    </a:p>
                  </a:txBody>
                  <a:tcPr/>
                </a:tc>
              </a:tr>
              <a:tr h="811400">
                <a:tc>
                  <a:txBody>
                    <a:bodyPr/>
                    <a:lstStyle/>
                    <a:p>
                      <a:r>
                        <a:rPr lang="fr-FR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</a:t>
                      </a:r>
                      <a:r>
                        <a:rPr lang="fr-FR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t'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</a:t>
                      </a:r>
                      <a:r>
                        <a:rPr lang="fr-FR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t'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you</a:t>
                      </a:r>
                      <a:endParaRPr lang="fr-FR" dirty="0"/>
                    </a:p>
                  </a:txBody>
                  <a:tcPr/>
                </a:tc>
              </a:tr>
              <a:tr h="1400499"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</a:t>
                      </a:r>
                      <a:r>
                        <a:rPr lang="fr-FR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 or la / l'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Him/it or her/it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him, her, it</a:t>
                      </a:r>
                      <a:endParaRPr lang="fr-FR" dirty="0"/>
                    </a:p>
                  </a:txBody>
                  <a:tcPr/>
                </a:tc>
              </a:tr>
              <a:tr h="811400"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fr-FR" dirty="0"/>
                    </a:p>
                  </a:txBody>
                  <a:tcPr/>
                </a:tc>
              </a:tr>
              <a:tr h="811400"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fr-FR" dirty="0"/>
                    </a:p>
                  </a:txBody>
                  <a:tcPr/>
                </a:tc>
              </a:tr>
              <a:tr h="811400"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466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put the object pronoun in French?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	</a:t>
            </a:r>
            <a:r>
              <a:rPr lang="en-US" b="1" dirty="0" smtClean="0"/>
              <a:t>Indirect: </a:t>
            </a:r>
            <a:r>
              <a:rPr lang="en-US" dirty="0" smtClean="0"/>
              <a:t>The two pronouns are placed in front of the verb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/>
              <a:t>Direct: </a:t>
            </a:r>
            <a:r>
              <a:rPr lang="en-US" dirty="0" smtClean="0"/>
              <a:t>The direct pronoun is placed in front of the verb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782097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Il la </a:t>
            </a:r>
            <a:r>
              <a:rPr lang="en-US" dirty="0" err="1" smtClean="0"/>
              <a:t>voit</a:t>
            </a:r>
            <a:r>
              <a:rPr lang="en-US" dirty="0" smtClean="0"/>
              <a:t>. He </a:t>
            </a:r>
            <a:r>
              <a:rPr lang="en-US" dirty="0" err="1" smtClean="0"/>
              <a:t>ses</a:t>
            </a:r>
            <a:r>
              <a:rPr lang="en-US" dirty="0" smtClean="0"/>
              <a:t> 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aime</a:t>
            </a:r>
            <a:r>
              <a:rPr lang="en-US" dirty="0" smtClean="0"/>
              <a:t>. I love you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m’aimes</a:t>
            </a:r>
            <a:r>
              <a:rPr lang="en-US" dirty="0" smtClean="0"/>
              <a:t>. </a:t>
            </a:r>
            <a:r>
              <a:rPr lang="en-US" smtClean="0"/>
              <a:t>You love me</a:t>
            </a:r>
          </a:p>
        </p:txBody>
      </p:sp>
    </p:spTree>
    <p:extLst>
      <p:ext uri="{BB962C8B-B14F-4D97-AF65-F5344CB8AC3E}">
        <p14:creationId xmlns:p14="http://schemas.microsoft.com/office/powerpoint/2010/main" val="1923608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Indirect: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r>
              <a:rPr lang="en-US" dirty="0" smtClean="0"/>
              <a:t>. I’m talking to him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Il </a:t>
            </a:r>
            <a:r>
              <a:rPr lang="en-US" dirty="0" err="1" smtClean="0"/>
              <a:t>leur</a:t>
            </a:r>
            <a:r>
              <a:rPr lang="en-US" dirty="0" smtClean="0"/>
              <a:t> ach</a:t>
            </a:r>
            <a:r>
              <a:rPr lang="fr-FR" dirty="0"/>
              <a:t>è</a:t>
            </a:r>
            <a:r>
              <a:rPr lang="en-US" dirty="0" err="1" smtClean="0"/>
              <a:t>te</a:t>
            </a:r>
            <a:r>
              <a:rPr lang="en-US" dirty="0" smtClean="0"/>
              <a:t> des </a:t>
            </a:r>
            <a:r>
              <a:rPr lang="en-US" dirty="0" err="1" smtClean="0"/>
              <a:t>livres</a:t>
            </a:r>
            <a:r>
              <a:rPr lang="en-US" dirty="0" smtClean="0"/>
              <a:t>. He buys books for them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 le pain. I’m giving the bread to you</a:t>
            </a:r>
          </a:p>
        </p:txBody>
      </p:sp>
    </p:spTree>
    <p:extLst>
      <p:ext uri="{BB962C8B-B14F-4D97-AF65-F5344CB8AC3E}">
        <p14:creationId xmlns:p14="http://schemas.microsoft.com/office/powerpoint/2010/main" val="60624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126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Direct and Indirect Pronouns Objects</vt:lpstr>
      <vt:lpstr>PowerPoint Presentation</vt:lpstr>
      <vt:lpstr>Where do you put the object pronoun in French?</vt:lpstr>
      <vt:lpstr>Examples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6</cp:revision>
  <dcterms:created xsi:type="dcterms:W3CDTF">2013-01-29T16:09:19Z</dcterms:created>
  <dcterms:modified xsi:type="dcterms:W3CDTF">2013-01-30T17:13:42Z</dcterms:modified>
</cp:coreProperties>
</file>